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0" autoAdjust="0"/>
  </p:normalViewPr>
  <p:slideViewPr>
    <p:cSldViewPr snapToGrid="0">
      <p:cViewPr varScale="1">
        <p:scale>
          <a:sx n="49" d="100"/>
          <a:sy n="49" d="100"/>
        </p:scale>
        <p:origin x="22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0789" cy="495619"/>
          </a:xfrm>
          <a:prstGeom prst="rect">
            <a:avLst/>
          </a:prstGeom>
        </p:spPr>
        <p:txBody>
          <a:bodyPr vert="horz" lIns="91480" tIns="45740" rIns="91480" bIns="457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561" y="0"/>
            <a:ext cx="2920788" cy="495619"/>
          </a:xfrm>
          <a:prstGeom prst="rect">
            <a:avLst/>
          </a:prstGeom>
        </p:spPr>
        <p:txBody>
          <a:bodyPr vert="horz" lIns="91480" tIns="45740" rIns="91480" bIns="45740" rtlCol="0"/>
          <a:lstStyle>
            <a:lvl1pPr algn="r">
              <a:defRPr sz="1200"/>
            </a:lvl1pPr>
          </a:lstStyle>
          <a:p>
            <a:fld id="{A7095AA3-4EFE-4315-B3AF-9B976E71F25B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3462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0" tIns="45740" rIns="91480" bIns="457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9" y="4751269"/>
            <a:ext cx="5392103" cy="3887112"/>
          </a:xfrm>
          <a:prstGeom prst="rect">
            <a:avLst/>
          </a:prstGeom>
        </p:spPr>
        <p:txBody>
          <a:bodyPr vert="horz" lIns="91480" tIns="45740" rIns="91480" bIns="457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7044"/>
            <a:ext cx="2920789" cy="495619"/>
          </a:xfrm>
          <a:prstGeom prst="rect">
            <a:avLst/>
          </a:prstGeom>
        </p:spPr>
        <p:txBody>
          <a:bodyPr vert="horz" lIns="91480" tIns="45740" rIns="91480" bIns="457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561" y="9377044"/>
            <a:ext cx="2920788" cy="495619"/>
          </a:xfrm>
          <a:prstGeom prst="rect">
            <a:avLst/>
          </a:prstGeom>
        </p:spPr>
        <p:txBody>
          <a:bodyPr vert="horz" lIns="91480" tIns="45740" rIns="91480" bIns="45740" rtlCol="0" anchor="b"/>
          <a:lstStyle>
            <a:lvl1pPr algn="r">
              <a:defRPr sz="12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69479" y="4849567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29593" y="7091820"/>
            <a:ext cx="2698175" cy="73866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宮城県宮城郡七ヶ浜町東宮浜字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丑谷辺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番地の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10988" y="7830484"/>
            <a:ext cx="307188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七ヶ浜町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選挙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委員会 行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892737" y="5465704"/>
            <a:ext cx="706770" cy="63662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1875162" y="5498062"/>
            <a:ext cx="1099040" cy="1452343"/>
            <a:chOff x="2270599" y="1978785"/>
            <a:chExt cx="1153738" cy="1524622"/>
          </a:xfrm>
        </p:grpSpPr>
        <p:sp>
          <p:nvSpPr>
            <p:cNvPr id="59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560189" y="2450929"/>
              <a:ext cx="542193" cy="37398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715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182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440206" y="2233109"/>
              <a:ext cx="810000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塩釜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局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承認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399609" y="3025632"/>
              <a:ext cx="978064" cy="477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2023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7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endParaRPr kumimoji="1" lang="en-US" altLang="ja-JP" sz="762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31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まで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8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5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8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7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0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79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2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98056" y="9048696"/>
            <a:ext cx="2817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15" r="14066" b="1402"/>
          <a:stretch/>
        </p:blipFill>
        <p:spPr>
          <a:xfrm>
            <a:off x="4769508" y="1153055"/>
            <a:ext cx="1491905" cy="2264451"/>
          </a:xfrm>
          <a:prstGeom prst="rect">
            <a:avLst/>
          </a:prstGeom>
        </p:spPr>
      </p:pic>
      <p:sp>
        <p:nvSpPr>
          <p:cNvPr id="41" name="楕円 40"/>
          <p:cNvSpPr/>
          <p:nvPr/>
        </p:nvSpPr>
        <p:spPr>
          <a:xfrm>
            <a:off x="4939182" y="3103138"/>
            <a:ext cx="576278" cy="240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428" y="8535045"/>
            <a:ext cx="3181794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</TotalTime>
  <Words>84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 祐希</dc:creator>
  <cp:lastModifiedBy>遠藤 祐希</cp:lastModifiedBy>
  <cp:revision>100</cp:revision>
  <cp:lastPrinted>2021-09-03T09:08:48Z</cp:lastPrinted>
  <dcterms:created xsi:type="dcterms:W3CDTF">2021-06-01T06:56:24Z</dcterms:created>
  <dcterms:modified xsi:type="dcterms:W3CDTF">2021-09-03T09:09:07Z</dcterms:modified>
</cp:coreProperties>
</file>